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6" r:id="rId4"/>
    <p:sldId id="1127" r:id="rId5"/>
    <p:sldId id="1148" r:id="rId6"/>
    <p:sldId id="1149" r:id="rId7"/>
    <p:sldId id="1146" r:id="rId8"/>
    <p:sldId id="1125" r:id="rId9"/>
    <p:sldId id="1147" r:id="rId10"/>
    <p:sldId id="1143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53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10/2/2025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1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S2-2508590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#171 Wuhan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13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October 17,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SA2 and SA meeting dates for 2025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392150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20,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January 24,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17,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February 21,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Wednesday,</a:t>
                      </a:r>
                      <a:r>
                        <a:rPr lang="en-US" sz="1400" b="0" i="0" u="none" strike="noStrike" baseline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12,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07,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11,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19,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23,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25,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29, 202</a:t>
                      </a: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Beijing, China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applies 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Rel-20 </a:t>
            </a:r>
            <a:r>
              <a:rPr lang="en-US" sz="3600" dirty="0" smtClean="0">
                <a:solidFill>
                  <a:schemeClr val="tx1"/>
                </a:solidFill>
              </a:rPr>
              <a:t>planning – 6G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The plan is for the </a:t>
            </a:r>
            <a:r>
              <a:rPr lang="en-US" sz="2400" dirty="0" smtClean="0"/>
              <a:t>6G SID to be updated in November and submitted to the December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A busy meeting can be expected so it is proposed that the 6G SID will be for email approval following the November meeting</a:t>
            </a:r>
          </a:p>
        </p:txBody>
      </p:sp>
    </p:spTree>
    <p:extLst>
      <p:ext uri="{BB962C8B-B14F-4D97-AF65-F5344CB8AC3E}">
        <p14:creationId xmlns:p14="http://schemas.microsoft.com/office/powerpoint/2010/main" val="1707367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246309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India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SA2#172 (Dallas)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SA2#172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Handling Incoming LS only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A subset of items only, to be determined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</a:t>
            </a:r>
            <a:r>
              <a:rPr lang="en-US" sz="1400" dirty="0">
                <a:solidFill>
                  <a:schemeClr val="tx2"/>
                </a:solidFill>
              </a:rPr>
              <a:t>limited: 4 per company per AI </a:t>
            </a:r>
            <a:endParaRPr lang="en-US" sz="1200" dirty="0" smtClean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information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2338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07 November 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10 November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17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1500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2230 </a:t>
                      </a:r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21 November </a:t>
                      </a:r>
                      <a:r>
                        <a:rPr lang="en-US" sz="1200" b="1" u="none" strike="noStrike" baseline="0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smtClean="0">
                          <a:solidFill>
                            <a:schemeClr val="tx1"/>
                          </a:solidFill>
                          <a:effectLst/>
                        </a:rPr>
                        <a:t>2330</a:t>
                      </a:r>
                      <a:endParaRPr lang="en-US" sz="1200" b="1" u="none" strike="noStrike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495300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SA2#173 (India)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SA2#173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 smtClean="0">
                <a:solidFill>
                  <a:schemeClr val="tx2"/>
                </a:solidFill>
              </a:rPr>
              <a:t> per company per AI</a:t>
            </a:r>
            <a:endParaRPr lang="en-US" sz="1400" dirty="0" smtClean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</a:t>
            </a:r>
            <a:r>
              <a:rPr lang="en-US" sz="1600" dirty="0" smtClean="0">
                <a:solidFill>
                  <a:schemeClr val="tx2"/>
                </a:solidFill>
              </a:rPr>
              <a:t>approval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0307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02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137442</TotalTime>
  <Words>1094</Words>
  <Application>Microsoft Office PowerPoint</Application>
  <PresentationFormat>Widescreen</PresentationFormat>
  <Paragraphs>230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</vt:lpstr>
      <vt:lpstr>Rel-20 planning – 5G Advanced</vt:lpstr>
      <vt:lpstr>Rel-20 planning – 6G</vt:lpstr>
      <vt:lpstr>Rel-20 planning – 6G</vt:lpstr>
      <vt:lpstr>Rel-20 planning – TEI20</vt:lpstr>
      <vt:lpstr>Upcoming meetings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1141</cp:revision>
  <cp:lastPrinted>2025-01-15T11:10:15Z</cp:lastPrinted>
  <dcterms:created xsi:type="dcterms:W3CDTF">2018-05-24T11:49:12Z</dcterms:created>
  <dcterms:modified xsi:type="dcterms:W3CDTF">2025-10-03T11:16:20Z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